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ahoma"/>
        <a:ea typeface="Tahoma"/>
        <a:cs typeface="Tahoma"/>
        <a:sym typeface="Tahom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ahoma"/>
        <a:ea typeface="Tahoma"/>
        <a:cs typeface="Tahoma"/>
        <a:sym typeface="Tahom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ahoma"/>
        <a:ea typeface="Tahoma"/>
        <a:cs typeface="Tahoma"/>
        <a:sym typeface="Tahom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ahoma"/>
        <a:ea typeface="Tahoma"/>
        <a:cs typeface="Tahoma"/>
        <a:sym typeface="Tahom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ahoma"/>
        <a:ea typeface="Tahoma"/>
        <a:cs typeface="Tahoma"/>
        <a:sym typeface="Tahom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ahoma"/>
        <a:ea typeface="Tahoma"/>
        <a:cs typeface="Tahoma"/>
        <a:sym typeface="Tahom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ahoma"/>
        <a:ea typeface="Tahoma"/>
        <a:cs typeface="Tahoma"/>
        <a:sym typeface="Tahom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ahoma"/>
        <a:ea typeface="Tahoma"/>
        <a:cs typeface="Tahoma"/>
        <a:sym typeface="Tahom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ahoma"/>
        <a:ea typeface="Tahoma"/>
        <a:cs typeface="Tahoma"/>
        <a:sym typeface="Taho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ahoma"/>
          <a:ea typeface="Tahoma"/>
          <a:cs typeface="Tahoma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ahoma"/>
          <a:ea typeface="Tahoma"/>
          <a:cs typeface="Tahoma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ahoma"/>
          <a:ea typeface="Tahoma"/>
          <a:cs typeface="Tahoma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E6"/>
          </a:solidFill>
        </a:fill>
      </a:tcStyle>
    </a:wholeTbl>
    <a:band2H>
      <a:tcTxStyle b="def" i="def"/>
      <a:tcStyle>
        <a:tcBdr/>
        <a:fill>
          <a:solidFill>
            <a:srgbClr val="E7E7F3"/>
          </a:solidFill>
        </a:fill>
      </a:tcStyle>
    </a:band2H>
    <a:firstCol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ahoma"/>
          <a:ea typeface="Tahoma"/>
          <a:cs typeface="Tahom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ahoma Bold"/>
          <a:ea typeface="Tahoma Bold"/>
          <a:cs typeface="Tahoma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ahoma"/>
          <a:ea typeface="Tahoma"/>
          <a:cs typeface="Tahoma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ahoma Bold"/>
          <a:ea typeface="Tahoma Bold"/>
          <a:cs typeface="Tahoma 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ahoma"/>
          <a:ea typeface="Tahoma"/>
          <a:cs typeface="Tahom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ahoma Bold"/>
          <a:ea typeface="Tahoma Bold"/>
          <a:cs typeface="Tahom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ahoma Bold"/>
          <a:ea typeface="Tahoma Bold"/>
          <a:cs typeface="Tahom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ahoma Bold"/>
          <a:ea typeface="Tahoma Bold"/>
          <a:cs typeface="Tahom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" name="Shape 8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텍스트"/>
          <p:cNvSpPr txBox="1"/>
          <p:nvPr>
            <p:ph type="title"/>
          </p:nvPr>
        </p:nvSpPr>
        <p:spPr>
          <a:xfrm>
            <a:off x="428625" y="371475"/>
            <a:ext cx="7772400" cy="228600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3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콘텐츠 2개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텍스트"/>
          <p:cNvSpPr txBox="1"/>
          <p:nvPr>
            <p:ph type="title"/>
          </p:nvPr>
        </p:nvSpPr>
        <p:spPr>
          <a:xfrm>
            <a:off x="428625" y="371475"/>
            <a:ext cx="7772400" cy="228600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텍스트"/>
          <p:cNvSpPr txBox="1"/>
          <p:nvPr>
            <p:ph type="title"/>
          </p:nvPr>
        </p:nvSpPr>
        <p:spPr>
          <a:xfrm>
            <a:off x="428625" y="371475"/>
            <a:ext cx="7772400" cy="228600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제목만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xfrm>
            <a:off x="428625" y="371475"/>
            <a:ext cx="7772400" cy="228600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제목 슬라이드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xfrm>
            <a:off x="6553200" y="6356350"/>
            <a:ext cx="353725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chemeClr val="accent3">
              <a:lumOff val="44000"/>
            </a:schemeClr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chemeClr val="accent3">
              <a:lumOff val="44000"/>
            </a:schemeClr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chemeClr val="accent3">
              <a:lumOff val="44000"/>
            </a:schemeClr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chemeClr val="accent3">
              <a:lumOff val="44000"/>
            </a:schemeClr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chemeClr val="accent3">
              <a:lumOff val="44000"/>
            </a:schemeClr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chemeClr val="accent3">
              <a:lumOff val="44000"/>
            </a:schemeClr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chemeClr val="accent3">
              <a:lumOff val="44000"/>
            </a:schemeClr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chemeClr val="accent3">
              <a:lumOff val="44000"/>
            </a:schemeClr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chemeClr val="accent3">
              <a:lumOff val="44000"/>
            </a:schemeClr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185737" marR="0" indent="-185737" algn="l" defTabSz="804862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>
          <a:tab pos="177800" algn="l"/>
          <a:tab pos="381000" algn="l"/>
          <a:tab pos="1041400" algn="l"/>
        </a:tabLst>
        <a:defRPr b="0" baseline="0" cap="none" i="0" spc="0" strike="noStrike" sz="2000" u="none">
          <a:solidFill>
            <a:srgbClr val="0099CC"/>
          </a:solidFill>
          <a:uFillTx/>
          <a:latin typeface="+mn-lt"/>
          <a:ea typeface="+mn-ea"/>
          <a:cs typeface="+mn-cs"/>
          <a:sym typeface="맑은 고딕"/>
        </a:defRPr>
      </a:lvl1pPr>
      <a:lvl2pPr marL="618331" marR="0" indent="-242093" algn="l" defTabSz="804862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>
          <a:tab pos="177800" algn="l"/>
          <a:tab pos="381000" algn="l"/>
          <a:tab pos="1041400" algn="l"/>
        </a:tabLst>
        <a:defRPr b="0" baseline="0" cap="none" i="0" spc="0" strike="noStrike" sz="2000" u="none">
          <a:solidFill>
            <a:srgbClr val="0099CC"/>
          </a:solidFill>
          <a:uFillTx/>
          <a:latin typeface="+mn-lt"/>
          <a:ea typeface="+mn-ea"/>
          <a:cs typeface="+mn-cs"/>
          <a:sym typeface="맑은 고딕"/>
        </a:defRPr>
      </a:lvl2pPr>
      <a:lvl3pPr marL="916517" marR="0" indent="-156105" algn="l" defTabSz="804862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>
          <a:tab pos="177800" algn="l"/>
          <a:tab pos="381000" algn="l"/>
          <a:tab pos="1041400" algn="l"/>
        </a:tabLst>
        <a:defRPr b="0" baseline="0" cap="none" i="0" spc="0" strike="noStrike" sz="2000" u="none">
          <a:solidFill>
            <a:srgbClr val="0099CC"/>
          </a:solidFill>
          <a:uFillTx/>
          <a:latin typeface="+mn-lt"/>
          <a:ea typeface="+mn-ea"/>
          <a:cs typeface="+mn-cs"/>
          <a:sym typeface="맑은 고딕"/>
        </a:defRPr>
      </a:lvl3pPr>
      <a:lvl4pPr marL="1200680" marR="0" indent="-156105" algn="l" defTabSz="804862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>
          <a:tab pos="177800" algn="l"/>
          <a:tab pos="381000" algn="l"/>
          <a:tab pos="1041400" algn="l"/>
        </a:tabLst>
        <a:defRPr b="0" baseline="0" cap="none" i="0" spc="0" strike="noStrike" sz="2000" u="none">
          <a:solidFill>
            <a:srgbClr val="0099CC"/>
          </a:solidFill>
          <a:uFillTx/>
          <a:latin typeface="+mn-lt"/>
          <a:ea typeface="+mn-ea"/>
          <a:cs typeface="+mn-cs"/>
          <a:sym typeface="맑은 고딕"/>
        </a:defRPr>
      </a:lvl4pPr>
      <a:lvl5pPr marL="1487487" marR="0" indent="-158750" algn="l" defTabSz="804862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>
          <a:tab pos="177800" algn="l"/>
          <a:tab pos="381000" algn="l"/>
          <a:tab pos="1041400" algn="l"/>
        </a:tabLst>
        <a:defRPr b="0" baseline="0" cap="none" i="0" spc="0" strike="noStrike" sz="2000" u="none">
          <a:solidFill>
            <a:srgbClr val="0099CC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1785938" algn="l" defTabSz="804862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 typeface="Wingdings"/>
        <a:buNone/>
        <a:tabLst>
          <a:tab pos="177800" algn="l"/>
          <a:tab pos="381000" algn="l"/>
          <a:tab pos="1041400" algn="l"/>
        </a:tabLst>
        <a:defRPr b="0" baseline="0" cap="none" i="0" spc="0" strike="noStrike" sz="2000" u="none">
          <a:solidFill>
            <a:srgbClr val="0099CC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243138" algn="l" defTabSz="804862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 typeface="Wingdings"/>
        <a:buNone/>
        <a:tabLst>
          <a:tab pos="177800" algn="l"/>
          <a:tab pos="381000" algn="l"/>
          <a:tab pos="1041400" algn="l"/>
        </a:tabLst>
        <a:defRPr b="0" baseline="0" cap="none" i="0" spc="0" strike="noStrike" sz="2000" u="none">
          <a:solidFill>
            <a:srgbClr val="0099CC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2700338" algn="l" defTabSz="804862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 typeface="Wingdings"/>
        <a:buNone/>
        <a:tabLst>
          <a:tab pos="177800" algn="l"/>
          <a:tab pos="381000" algn="l"/>
          <a:tab pos="1041400" algn="l"/>
        </a:tabLst>
        <a:defRPr b="0" baseline="0" cap="none" i="0" spc="0" strike="noStrike" sz="2000" u="none">
          <a:solidFill>
            <a:srgbClr val="0099CC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157537" algn="l" defTabSz="804862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 typeface="Wingdings"/>
        <a:buNone/>
        <a:tabLst>
          <a:tab pos="177800" algn="l"/>
          <a:tab pos="381000" algn="l"/>
          <a:tab pos="1041400" algn="l"/>
        </a:tabLst>
        <a:defRPr b="0" baseline="0" cap="none" i="0" spc="0" strike="noStrike" sz="2000" u="none">
          <a:solidFill>
            <a:srgbClr val="0099CC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Relationship Id="rId10" Type="http://schemas.openxmlformats.org/officeDocument/2006/relationships/image" Target="../media/image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9.tif"/><Relationship Id="rId4" Type="http://schemas.openxmlformats.org/officeDocument/2006/relationships/image" Target="../media/image10.tif"/><Relationship Id="rId5" Type="http://schemas.openxmlformats.org/officeDocument/2006/relationships/image" Target="../media/image11.tif"/><Relationship Id="rId6" Type="http://schemas.openxmlformats.org/officeDocument/2006/relationships/image" Target="../media/image12.tif"/><Relationship Id="rId7" Type="http://schemas.openxmlformats.org/officeDocument/2006/relationships/image" Target="../media/image13.tif"/><Relationship Id="rId8" Type="http://schemas.openxmlformats.org/officeDocument/2006/relationships/image" Target="../media/image14.tif"/><Relationship Id="rId9" Type="http://schemas.openxmlformats.org/officeDocument/2006/relationships/image" Target="../media/image15.tif"/><Relationship Id="rId10" Type="http://schemas.openxmlformats.org/officeDocument/2006/relationships/image" Target="../media/image16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17.tif"/><Relationship Id="rId4" Type="http://schemas.openxmlformats.org/officeDocument/2006/relationships/image" Target="../media/image18.tif"/><Relationship Id="rId5" Type="http://schemas.openxmlformats.org/officeDocument/2006/relationships/image" Target="../media/image19.tif"/><Relationship Id="rId6" Type="http://schemas.openxmlformats.org/officeDocument/2006/relationships/image" Target="../media/image20.tif"/><Relationship Id="rId7" Type="http://schemas.openxmlformats.org/officeDocument/2006/relationships/image" Target="../media/image21.tif"/><Relationship Id="rId8" Type="http://schemas.openxmlformats.org/officeDocument/2006/relationships/image" Target="../media/image22.tif"/><Relationship Id="rId9" Type="http://schemas.openxmlformats.org/officeDocument/2006/relationships/image" Target="../media/image2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직사각형 14"/>
          <p:cNvGrpSpPr/>
          <p:nvPr/>
        </p:nvGrpSpPr>
        <p:grpSpPr>
          <a:xfrm>
            <a:off x="549431" y="809392"/>
            <a:ext cx="903851" cy="1080121"/>
            <a:chOff x="0" y="0"/>
            <a:chExt cx="903850" cy="1080120"/>
          </a:xfrm>
        </p:grpSpPr>
        <p:sp>
          <p:nvSpPr>
            <p:cNvPr id="83" name="직사각형"/>
            <p:cNvSpPr/>
            <p:nvPr/>
          </p:nvSpPr>
          <p:spPr>
            <a:xfrm>
              <a:off x="0" y="-1"/>
              <a:ext cx="903851" cy="1080122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84" name="User"/>
            <p:cNvSpPr txBox="1"/>
            <p:nvPr/>
          </p:nvSpPr>
          <p:spPr>
            <a:xfrm>
              <a:off x="292600" y="430840"/>
              <a:ext cx="318651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User</a:t>
              </a:r>
            </a:p>
          </p:txBody>
        </p:sp>
      </p:grpSp>
      <p:grpSp>
        <p:nvGrpSpPr>
          <p:cNvPr id="88" name="직사각형 14"/>
          <p:cNvGrpSpPr/>
          <p:nvPr/>
        </p:nvGrpSpPr>
        <p:grpSpPr>
          <a:xfrm>
            <a:off x="549431" y="2321560"/>
            <a:ext cx="1502558" cy="1038999"/>
            <a:chOff x="0" y="0"/>
            <a:chExt cx="1502556" cy="1038998"/>
          </a:xfrm>
        </p:grpSpPr>
        <p:sp>
          <p:nvSpPr>
            <p:cNvPr id="86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87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91" name="직사각형 14"/>
          <p:cNvGrpSpPr/>
          <p:nvPr/>
        </p:nvGrpSpPr>
        <p:grpSpPr>
          <a:xfrm>
            <a:off x="549431" y="4553808"/>
            <a:ext cx="1502558" cy="1038999"/>
            <a:chOff x="0" y="0"/>
            <a:chExt cx="1502556" cy="1038998"/>
          </a:xfrm>
        </p:grpSpPr>
        <p:sp>
          <p:nvSpPr>
            <p:cNvPr id="89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pc="-170" sz="80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90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94" name="직사각형 14"/>
          <p:cNvGrpSpPr/>
          <p:nvPr/>
        </p:nvGrpSpPr>
        <p:grpSpPr>
          <a:xfrm>
            <a:off x="2177010" y="2321560"/>
            <a:ext cx="1502557" cy="1038999"/>
            <a:chOff x="0" y="0"/>
            <a:chExt cx="1502556" cy="1038998"/>
          </a:xfrm>
        </p:grpSpPr>
        <p:sp>
          <p:nvSpPr>
            <p:cNvPr id="92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93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97" name="직사각형 14"/>
          <p:cNvGrpSpPr/>
          <p:nvPr/>
        </p:nvGrpSpPr>
        <p:grpSpPr>
          <a:xfrm>
            <a:off x="2177010" y="4553808"/>
            <a:ext cx="1502557" cy="1038999"/>
            <a:chOff x="0" y="0"/>
            <a:chExt cx="1502556" cy="1038998"/>
          </a:xfrm>
        </p:grpSpPr>
        <p:sp>
          <p:nvSpPr>
            <p:cNvPr id="95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pc="-170" sz="80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96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100" name="직사각형 14"/>
          <p:cNvGrpSpPr/>
          <p:nvPr/>
        </p:nvGrpSpPr>
        <p:grpSpPr>
          <a:xfrm>
            <a:off x="3804590" y="2321560"/>
            <a:ext cx="1502558" cy="1038999"/>
            <a:chOff x="0" y="0"/>
            <a:chExt cx="1502556" cy="1038998"/>
          </a:xfrm>
        </p:grpSpPr>
        <p:sp>
          <p:nvSpPr>
            <p:cNvPr id="98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99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103" name="직사각형 14"/>
          <p:cNvGrpSpPr/>
          <p:nvPr/>
        </p:nvGrpSpPr>
        <p:grpSpPr>
          <a:xfrm>
            <a:off x="3804590" y="4553808"/>
            <a:ext cx="1502558" cy="1038999"/>
            <a:chOff x="0" y="0"/>
            <a:chExt cx="1502556" cy="1038998"/>
          </a:xfrm>
        </p:grpSpPr>
        <p:sp>
          <p:nvSpPr>
            <p:cNvPr id="101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pc="-170" sz="80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02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106" name="직사각형 14"/>
          <p:cNvGrpSpPr/>
          <p:nvPr/>
        </p:nvGrpSpPr>
        <p:grpSpPr>
          <a:xfrm>
            <a:off x="5433059" y="2321560"/>
            <a:ext cx="1502557" cy="1038999"/>
            <a:chOff x="0" y="0"/>
            <a:chExt cx="1502556" cy="1038998"/>
          </a:xfrm>
        </p:grpSpPr>
        <p:sp>
          <p:nvSpPr>
            <p:cNvPr id="104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05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109" name="직사각형 14"/>
          <p:cNvGrpSpPr/>
          <p:nvPr/>
        </p:nvGrpSpPr>
        <p:grpSpPr>
          <a:xfrm>
            <a:off x="7059635" y="2321560"/>
            <a:ext cx="1502557" cy="1038999"/>
            <a:chOff x="0" y="0"/>
            <a:chExt cx="1502556" cy="1038998"/>
          </a:xfrm>
        </p:grpSpPr>
        <p:sp>
          <p:nvSpPr>
            <p:cNvPr id="107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08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114" name="Group 165"/>
          <p:cNvGrpSpPr/>
          <p:nvPr/>
        </p:nvGrpSpPr>
        <p:grpSpPr>
          <a:xfrm>
            <a:off x="3829546" y="1311776"/>
            <a:ext cx="4752529" cy="571501"/>
            <a:chOff x="0" y="0"/>
            <a:chExt cx="4752528" cy="571500"/>
          </a:xfrm>
        </p:grpSpPr>
        <p:sp>
          <p:nvSpPr>
            <p:cNvPr id="110" name="Straight Connector 160"/>
            <p:cNvSpPr/>
            <p:nvPr/>
          </p:nvSpPr>
          <p:spPr>
            <a:xfrm>
              <a:off x="-1" y="-1"/>
              <a:ext cx="4752530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" name="Straight Connector 161"/>
            <p:cNvSpPr/>
            <p:nvPr/>
          </p:nvSpPr>
          <p:spPr>
            <a:xfrm>
              <a:off x="-1" y="193430"/>
              <a:ext cx="4752530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" name="Straight Connector 162"/>
            <p:cNvSpPr/>
            <p:nvPr/>
          </p:nvSpPr>
          <p:spPr>
            <a:xfrm>
              <a:off x="-1" y="386861"/>
              <a:ext cx="4752530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3" name="Straight Connector 164"/>
            <p:cNvSpPr/>
            <p:nvPr/>
          </p:nvSpPr>
          <p:spPr>
            <a:xfrm>
              <a:off x="-1" y="571500"/>
              <a:ext cx="4752530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9" name="Group 172"/>
          <p:cNvGrpSpPr/>
          <p:nvPr/>
        </p:nvGrpSpPr>
        <p:grpSpPr>
          <a:xfrm>
            <a:off x="7069905" y="3649588"/>
            <a:ext cx="1512168" cy="571501"/>
            <a:chOff x="0" y="0"/>
            <a:chExt cx="1512167" cy="571500"/>
          </a:xfrm>
        </p:grpSpPr>
        <p:sp>
          <p:nvSpPr>
            <p:cNvPr id="115" name="Straight Connector 173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" name="Straight Connector 174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Straight Connector 176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Straight Connector 177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24" name="Group 178"/>
          <p:cNvGrpSpPr/>
          <p:nvPr/>
        </p:nvGrpSpPr>
        <p:grpSpPr>
          <a:xfrm>
            <a:off x="5434536" y="3649588"/>
            <a:ext cx="1512168" cy="571501"/>
            <a:chOff x="0" y="0"/>
            <a:chExt cx="1512167" cy="571500"/>
          </a:xfrm>
        </p:grpSpPr>
        <p:sp>
          <p:nvSpPr>
            <p:cNvPr id="120" name="Straight Connector 179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1" name="Straight Connector 180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2" name="Straight Connector 182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3" name="Straight Connector 183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29" name="Group 184"/>
          <p:cNvGrpSpPr/>
          <p:nvPr/>
        </p:nvGrpSpPr>
        <p:grpSpPr>
          <a:xfrm>
            <a:off x="3801498" y="3649588"/>
            <a:ext cx="1512168" cy="571501"/>
            <a:chOff x="0" y="0"/>
            <a:chExt cx="1512167" cy="571500"/>
          </a:xfrm>
        </p:grpSpPr>
        <p:sp>
          <p:nvSpPr>
            <p:cNvPr id="125" name="Straight Connector 185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" name="Straight Connector 186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" name="Straight Connector 200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8" name="Straight Connector 201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4" name="Group 202"/>
          <p:cNvGrpSpPr/>
          <p:nvPr/>
        </p:nvGrpSpPr>
        <p:grpSpPr>
          <a:xfrm>
            <a:off x="2166129" y="3649588"/>
            <a:ext cx="1512168" cy="571501"/>
            <a:chOff x="0" y="0"/>
            <a:chExt cx="1512167" cy="571500"/>
          </a:xfrm>
        </p:grpSpPr>
        <p:sp>
          <p:nvSpPr>
            <p:cNvPr id="130" name="Straight Connector 203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" name="Straight Connector 204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2" name="Straight Connector 206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3" name="Straight Connector 207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9" name="Group 208"/>
          <p:cNvGrpSpPr/>
          <p:nvPr/>
        </p:nvGrpSpPr>
        <p:grpSpPr>
          <a:xfrm>
            <a:off x="539552" y="3649588"/>
            <a:ext cx="1512168" cy="571501"/>
            <a:chOff x="0" y="0"/>
            <a:chExt cx="1512167" cy="571500"/>
          </a:xfrm>
        </p:grpSpPr>
        <p:sp>
          <p:nvSpPr>
            <p:cNvPr id="135" name="Straight Connector 209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6" name="Straight Connector 210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7" name="Straight Connector 212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8" name="Straight Connector 213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4" name="Group 226"/>
          <p:cNvGrpSpPr/>
          <p:nvPr/>
        </p:nvGrpSpPr>
        <p:grpSpPr>
          <a:xfrm>
            <a:off x="3801498" y="5881835"/>
            <a:ext cx="1512168" cy="571501"/>
            <a:chOff x="0" y="0"/>
            <a:chExt cx="1512167" cy="571500"/>
          </a:xfrm>
        </p:grpSpPr>
        <p:sp>
          <p:nvSpPr>
            <p:cNvPr id="140" name="Straight Connector 227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1" name="Straight Connector 228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Straight Connector 230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" name="Straight Connector 231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9" name="Group 232"/>
          <p:cNvGrpSpPr/>
          <p:nvPr/>
        </p:nvGrpSpPr>
        <p:grpSpPr>
          <a:xfrm>
            <a:off x="2166129" y="5881835"/>
            <a:ext cx="1512168" cy="571501"/>
            <a:chOff x="0" y="0"/>
            <a:chExt cx="1512167" cy="571500"/>
          </a:xfrm>
        </p:grpSpPr>
        <p:sp>
          <p:nvSpPr>
            <p:cNvPr id="145" name="Straight Connector 233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6" name="Straight Connector 234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7" name="Straight Connector 236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8" name="Straight Connector 237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4" name="Group 238"/>
          <p:cNvGrpSpPr/>
          <p:nvPr/>
        </p:nvGrpSpPr>
        <p:grpSpPr>
          <a:xfrm>
            <a:off x="539552" y="5881835"/>
            <a:ext cx="1512168" cy="571501"/>
            <a:chOff x="0" y="0"/>
            <a:chExt cx="1512167" cy="571500"/>
          </a:xfrm>
        </p:grpSpPr>
        <p:sp>
          <p:nvSpPr>
            <p:cNvPr id="150" name="Straight Connector 239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1" name="Straight Connector 240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2" name="Straight Connector 242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3" name="Straight Connector 243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9" name="Group 244"/>
          <p:cNvGrpSpPr/>
          <p:nvPr/>
        </p:nvGrpSpPr>
        <p:grpSpPr>
          <a:xfrm>
            <a:off x="1669306" y="1313548"/>
            <a:ext cx="936105" cy="571501"/>
            <a:chOff x="0" y="0"/>
            <a:chExt cx="936104" cy="571500"/>
          </a:xfrm>
        </p:grpSpPr>
        <p:sp>
          <p:nvSpPr>
            <p:cNvPr id="155" name="Straight Connector 245"/>
            <p:cNvSpPr/>
            <p:nvPr/>
          </p:nvSpPr>
          <p:spPr>
            <a:xfrm>
              <a:off x="-1" y="-1"/>
              <a:ext cx="936106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" name="Straight Connector 246"/>
            <p:cNvSpPr/>
            <p:nvPr/>
          </p:nvSpPr>
          <p:spPr>
            <a:xfrm>
              <a:off x="-1" y="193430"/>
              <a:ext cx="936106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7" name="Straight Connector 248"/>
            <p:cNvSpPr/>
            <p:nvPr/>
          </p:nvSpPr>
          <p:spPr>
            <a:xfrm>
              <a:off x="-1" y="386861"/>
              <a:ext cx="936106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8" name="Straight Connector 249"/>
            <p:cNvSpPr/>
            <p:nvPr/>
          </p:nvSpPr>
          <p:spPr>
            <a:xfrm>
              <a:off x="-1" y="571500"/>
              <a:ext cx="936106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60" name="TextBox 250"/>
          <p:cNvSpPr txBox="1"/>
          <p:nvPr/>
        </p:nvSpPr>
        <p:spPr>
          <a:xfrm>
            <a:off x="1614011" y="1095780"/>
            <a:ext cx="1046694" cy="1009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페르소나1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이도현(18세)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고등학생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과학동아리 회장</a:t>
            </a:r>
          </a:p>
        </p:txBody>
      </p:sp>
      <p:sp>
        <p:nvSpPr>
          <p:cNvPr id="161" name="TextBox 251"/>
          <p:cNvSpPr txBox="1"/>
          <p:nvPr/>
        </p:nvSpPr>
        <p:spPr>
          <a:xfrm>
            <a:off x="3770470" y="1083080"/>
            <a:ext cx="4827736" cy="826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과학동아리 회장인 이도현 학생은 해양과학체험 전시관 견학신청을 위하여 홈페이지에 방문하였다.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홈페이지의 체험관 견학신청에 대하여 자세히 알고싶어한다.</a:t>
            </a:r>
          </a:p>
        </p:txBody>
      </p:sp>
      <p:sp>
        <p:nvSpPr>
          <p:cNvPr id="162" name="TextBox 252"/>
          <p:cNvSpPr txBox="1"/>
          <p:nvPr/>
        </p:nvSpPr>
        <p:spPr>
          <a:xfrm>
            <a:off x="477248" y="3419731"/>
            <a:ext cx="1512168" cy="44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오전 8시 50분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등교를 한다.</a:t>
            </a:r>
          </a:p>
        </p:txBody>
      </p:sp>
      <p:pic>
        <p:nvPicPr>
          <p:cNvPr id="16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938" y="785824"/>
            <a:ext cx="968837" cy="1127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이미지" descr="이미지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865" y="2319158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extBox 252"/>
          <p:cNvSpPr txBox="1"/>
          <p:nvPr/>
        </p:nvSpPr>
        <p:spPr>
          <a:xfrm>
            <a:off x="2139373" y="3419731"/>
            <a:ext cx="1512168" cy="44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오전 9시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수업을 열심히 듣는다.</a:t>
            </a:r>
          </a:p>
        </p:txBody>
      </p:sp>
      <p:pic>
        <p:nvPicPr>
          <p:cNvPr id="166" name="이미지" descr="이미지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9696" y="2320359"/>
            <a:ext cx="14986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이미지" descr="이미지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16907" y="2319158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tBox 252"/>
          <p:cNvSpPr txBox="1"/>
          <p:nvPr/>
        </p:nvSpPr>
        <p:spPr>
          <a:xfrm>
            <a:off x="3805250" y="3419731"/>
            <a:ext cx="1512168" cy="8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12시 30분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급식실에서 급식을 먹으며,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과학동아리 친구들과 견학이야기를 나눈다.</a:t>
            </a:r>
          </a:p>
        </p:txBody>
      </p:sp>
      <p:sp>
        <p:nvSpPr>
          <p:cNvPr id="169" name="TextBox 252"/>
          <p:cNvSpPr txBox="1"/>
          <p:nvPr/>
        </p:nvSpPr>
        <p:spPr>
          <a:xfrm>
            <a:off x="5441738" y="3416532"/>
            <a:ext cx="1512168" cy="8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4시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과학동아리 활동을 하며, 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담당 선생님과 견학에 대한 토론을 한다.</a:t>
            </a:r>
          </a:p>
        </p:txBody>
      </p:sp>
      <p:pic>
        <p:nvPicPr>
          <p:cNvPr id="170" name="이미지" descr="이미지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35037" y="2320359"/>
            <a:ext cx="14986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이미지" descr="이미지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65435" y="2319158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Box 252"/>
          <p:cNvSpPr txBox="1"/>
          <p:nvPr/>
        </p:nvSpPr>
        <p:spPr>
          <a:xfrm>
            <a:off x="7065435" y="3419731"/>
            <a:ext cx="1512168" cy="44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6시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하교를 하고 집으로 간다.</a:t>
            </a:r>
          </a:p>
        </p:txBody>
      </p:sp>
      <p:pic>
        <p:nvPicPr>
          <p:cNvPr id="173" name="이미지" descr="이미지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54865" y="4552607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extBox 252"/>
          <p:cNvSpPr txBox="1"/>
          <p:nvPr/>
        </p:nvSpPr>
        <p:spPr>
          <a:xfrm>
            <a:off x="477248" y="5659840"/>
            <a:ext cx="1512168" cy="8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7시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집에서 저녁을 먹으며 모바일로 한국해양과학기술원에 접속하여 정보를 탐색한다.</a:t>
            </a:r>
          </a:p>
        </p:txBody>
      </p:sp>
      <p:pic>
        <p:nvPicPr>
          <p:cNvPr id="175" name="이미지" descr="이미지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79696" y="4552607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Box 252"/>
          <p:cNvSpPr txBox="1"/>
          <p:nvPr/>
        </p:nvSpPr>
        <p:spPr>
          <a:xfrm>
            <a:off x="2139373" y="5659840"/>
            <a:ext cx="1512168" cy="8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8시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한국해양과학기술원 홈페이지에 안내되어있는 견학신청절차를 메모한다.</a:t>
            </a:r>
          </a:p>
        </p:txBody>
      </p:sp>
      <p:pic>
        <p:nvPicPr>
          <p:cNvPr id="177" name="이미지" descr="이미지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01497" y="4552607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extBox 252"/>
          <p:cNvSpPr txBox="1"/>
          <p:nvPr/>
        </p:nvSpPr>
        <p:spPr>
          <a:xfrm>
            <a:off x="3794714" y="5659840"/>
            <a:ext cx="1512168" cy="448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11시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내일 등교를 위해 취침한다.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직사각형 14"/>
          <p:cNvGrpSpPr/>
          <p:nvPr/>
        </p:nvGrpSpPr>
        <p:grpSpPr>
          <a:xfrm>
            <a:off x="549431" y="809392"/>
            <a:ext cx="903851" cy="1080121"/>
            <a:chOff x="0" y="0"/>
            <a:chExt cx="903850" cy="1080120"/>
          </a:xfrm>
        </p:grpSpPr>
        <p:sp>
          <p:nvSpPr>
            <p:cNvPr id="180" name="직사각형"/>
            <p:cNvSpPr/>
            <p:nvPr/>
          </p:nvSpPr>
          <p:spPr>
            <a:xfrm>
              <a:off x="0" y="-1"/>
              <a:ext cx="903851" cy="1080122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1" name="User"/>
            <p:cNvSpPr txBox="1"/>
            <p:nvPr/>
          </p:nvSpPr>
          <p:spPr>
            <a:xfrm>
              <a:off x="292600" y="430840"/>
              <a:ext cx="318651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User</a:t>
              </a:r>
            </a:p>
          </p:txBody>
        </p:sp>
      </p:grpSp>
      <p:grpSp>
        <p:nvGrpSpPr>
          <p:cNvPr id="185" name="직사각형 14"/>
          <p:cNvGrpSpPr/>
          <p:nvPr/>
        </p:nvGrpSpPr>
        <p:grpSpPr>
          <a:xfrm>
            <a:off x="549431" y="2321560"/>
            <a:ext cx="1502558" cy="1038999"/>
            <a:chOff x="0" y="0"/>
            <a:chExt cx="1502556" cy="1038998"/>
          </a:xfrm>
        </p:grpSpPr>
        <p:sp>
          <p:nvSpPr>
            <p:cNvPr id="183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84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188" name="직사각형 14"/>
          <p:cNvGrpSpPr/>
          <p:nvPr/>
        </p:nvGrpSpPr>
        <p:grpSpPr>
          <a:xfrm>
            <a:off x="549431" y="4553808"/>
            <a:ext cx="1502558" cy="1038999"/>
            <a:chOff x="0" y="0"/>
            <a:chExt cx="1502556" cy="1038998"/>
          </a:xfrm>
        </p:grpSpPr>
        <p:sp>
          <p:nvSpPr>
            <p:cNvPr id="186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pc="-170" sz="80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87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191" name="직사각형 14"/>
          <p:cNvGrpSpPr/>
          <p:nvPr/>
        </p:nvGrpSpPr>
        <p:grpSpPr>
          <a:xfrm>
            <a:off x="2177010" y="2321560"/>
            <a:ext cx="1502557" cy="1038999"/>
            <a:chOff x="0" y="0"/>
            <a:chExt cx="1502556" cy="1038998"/>
          </a:xfrm>
        </p:grpSpPr>
        <p:sp>
          <p:nvSpPr>
            <p:cNvPr id="189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90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194" name="직사각형 14"/>
          <p:cNvGrpSpPr/>
          <p:nvPr/>
        </p:nvGrpSpPr>
        <p:grpSpPr>
          <a:xfrm>
            <a:off x="2177010" y="4553808"/>
            <a:ext cx="1502557" cy="1038999"/>
            <a:chOff x="0" y="0"/>
            <a:chExt cx="1502556" cy="1038998"/>
          </a:xfrm>
        </p:grpSpPr>
        <p:sp>
          <p:nvSpPr>
            <p:cNvPr id="192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pc="-170" sz="80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93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197" name="직사각형 14"/>
          <p:cNvGrpSpPr/>
          <p:nvPr/>
        </p:nvGrpSpPr>
        <p:grpSpPr>
          <a:xfrm>
            <a:off x="3804590" y="2321560"/>
            <a:ext cx="1502558" cy="1038999"/>
            <a:chOff x="0" y="0"/>
            <a:chExt cx="1502556" cy="1038998"/>
          </a:xfrm>
        </p:grpSpPr>
        <p:sp>
          <p:nvSpPr>
            <p:cNvPr id="195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96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200" name="직사각형 14"/>
          <p:cNvGrpSpPr/>
          <p:nvPr/>
        </p:nvGrpSpPr>
        <p:grpSpPr>
          <a:xfrm>
            <a:off x="3804590" y="4553808"/>
            <a:ext cx="1502558" cy="1038999"/>
            <a:chOff x="0" y="0"/>
            <a:chExt cx="1502556" cy="1038998"/>
          </a:xfrm>
        </p:grpSpPr>
        <p:sp>
          <p:nvSpPr>
            <p:cNvPr id="198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pc="-170" sz="80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99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203" name="직사각형 14"/>
          <p:cNvGrpSpPr/>
          <p:nvPr/>
        </p:nvGrpSpPr>
        <p:grpSpPr>
          <a:xfrm>
            <a:off x="5433059" y="2321560"/>
            <a:ext cx="1502557" cy="1038999"/>
            <a:chOff x="0" y="0"/>
            <a:chExt cx="1502556" cy="1038998"/>
          </a:xfrm>
        </p:grpSpPr>
        <p:sp>
          <p:nvSpPr>
            <p:cNvPr id="201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02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206" name="직사각형 14"/>
          <p:cNvGrpSpPr/>
          <p:nvPr/>
        </p:nvGrpSpPr>
        <p:grpSpPr>
          <a:xfrm>
            <a:off x="7059635" y="2321560"/>
            <a:ext cx="1502557" cy="1038999"/>
            <a:chOff x="0" y="0"/>
            <a:chExt cx="1502556" cy="1038998"/>
          </a:xfrm>
        </p:grpSpPr>
        <p:sp>
          <p:nvSpPr>
            <p:cNvPr id="204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05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211" name="Group 165"/>
          <p:cNvGrpSpPr/>
          <p:nvPr/>
        </p:nvGrpSpPr>
        <p:grpSpPr>
          <a:xfrm>
            <a:off x="3829546" y="1311776"/>
            <a:ext cx="4752529" cy="571501"/>
            <a:chOff x="0" y="0"/>
            <a:chExt cx="4752528" cy="571500"/>
          </a:xfrm>
        </p:grpSpPr>
        <p:sp>
          <p:nvSpPr>
            <p:cNvPr id="207" name="Straight Connector 160"/>
            <p:cNvSpPr/>
            <p:nvPr/>
          </p:nvSpPr>
          <p:spPr>
            <a:xfrm>
              <a:off x="-1" y="-1"/>
              <a:ext cx="4752530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" name="Straight Connector 161"/>
            <p:cNvSpPr/>
            <p:nvPr/>
          </p:nvSpPr>
          <p:spPr>
            <a:xfrm>
              <a:off x="-1" y="193430"/>
              <a:ext cx="4752530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" name="Straight Connector 162"/>
            <p:cNvSpPr/>
            <p:nvPr/>
          </p:nvSpPr>
          <p:spPr>
            <a:xfrm>
              <a:off x="-1" y="386861"/>
              <a:ext cx="4752530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Straight Connector 164"/>
            <p:cNvSpPr/>
            <p:nvPr/>
          </p:nvSpPr>
          <p:spPr>
            <a:xfrm>
              <a:off x="-1" y="571500"/>
              <a:ext cx="4752530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16" name="Group 172"/>
          <p:cNvGrpSpPr/>
          <p:nvPr/>
        </p:nvGrpSpPr>
        <p:grpSpPr>
          <a:xfrm>
            <a:off x="7069905" y="3649588"/>
            <a:ext cx="1512168" cy="571501"/>
            <a:chOff x="0" y="0"/>
            <a:chExt cx="1512167" cy="571500"/>
          </a:xfrm>
        </p:grpSpPr>
        <p:sp>
          <p:nvSpPr>
            <p:cNvPr id="212" name="Straight Connector 173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" name="Straight Connector 174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" name="Straight Connector 176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5" name="Straight Connector 177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1" name="Group 178"/>
          <p:cNvGrpSpPr/>
          <p:nvPr/>
        </p:nvGrpSpPr>
        <p:grpSpPr>
          <a:xfrm>
            <a:off x="5434536" y="3649588"/>
            <a:ext cx="1512168" cy="571501"/>
            <a:chOff x="0" y="0"/>
            <a:chExt cx="1512167" cy="571500"/>
          </a:xfrm>
        </p:grpSpPr>
        <p:sp>
          <p:nvSpPr>
            <p:cNvPr id="217" name="Straight Connector 179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" name="Straight Connector 180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" name="Straight Connector 182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" name="Straight Connector 183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6" name="Group 184"/>
          <p:cNvGrpSpPr/>
          <p:nvPr/>
        </p:nvGrpSpPr>
        <p:grpSpPr>
          <a:xfrm>
            <a:off x="3801498" y="3649588"/>
            <a:ext cx="1512168" cy="571501"/>
            <a:chOff x="0" y="0"/>
            <a:chExt cx="1512167" cy="571500"/>
          </a:xfrm>
        </p:grpSpPr>
        <p:sp>
          <p:nvSpPr>
            <p:cNvPr id="222" name="Straight Connector 185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3" name="Straight Connector 186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4" name="Straight Connector 200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" name="Straight Connector 201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31" name="Group 202"/>
          <p:cNvGrpSpPr/>
          <p:nvPr/>
        </p:nvGrpSpPr>
        <p:grpSpPr>
          <a:xfrm>
            <a:off x="2166129" y="3649588"/>
            <a:ext cx="1512168" cy="571501"/>
            <a:chOff x="0" y="0"/>
            <a:chExt cx="1512167" cy="571500"/>
          </a:xfrm>
        </p:grpSpPr>
        <p:sp>
          <p:nvSpPr>
            <p:cNvPr id="227" name="Straight Connector 203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" name="Straight Connector 204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" name="Straight Connector 206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" name="Straight Connector 207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36" name="Group 208"/>
          <p:cNvGrpSpPr/>
          <p:nvPr/>
        </p:nvGrpSpPr>
        <p:grpSpPr>
          <a:xfrm>
            <a:off x="539552" y="3649588"/>
            <a:ext cx="1512168" cy="571501"/>
            <a:chOff x="0" y="0"/>
            <a:chExt cx="1512167" cy="571500"/>
          </a:xfrm>
        </p:grpSpPr>
        <p:sp>
          <p:nvSpPr>
            <p:cNvPr id="232" name="Straight Connector 209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" name="Straight Connector 210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" name="Straight Connector 212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" name="Straight Connector 213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1" name="Group 226"/>
          <p:cNvGrpSpPr/>
          <p:nvPr/>
        </p:nvGrpSpPr>
        <p:grpSpPr>
          <a:xfrm>
            <a:off x="3801498" y="5881835"/>
            <a:ext cx="1512168" cy="571501"/>
            <a:chOff x="0" y="0"/>
            <a:chExt cx="1512167" cy="571500"/>
          </a:xfrm>
        </p:grpSpPr>
        <p:sp>
          <p:nvSpPr>
            <p:cNvPr id="237" name="Straight Connector 227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8" name="Straight Connector 228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" name="Straight Connector 230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" name="Straight Connector 231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6" name="Group 232"/>
          <p:cNvGrpSpPr/>
          <p:nvPr/>
        </p:nvGrpSpPr>
        <p:grpSpPr>
          <a:xfrm>
            <a:off x="2166129" y="5881835"/>
            <a:ext cx="1512168" cy="571501"/>
            <a:chOff x="0" y="0"/>
            <a:chExt cx="1512167" cy="571500"/>
          </a:xfrm>
        </p:grpSpPr>
        <p:sp>
          <p:nvSpPr>
            <p:cNvPr id="242" name="Straight Connector 233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" name="Straight Connector 234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4" name="Straight Connector 236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5" name="Straight Connector 237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51" name="Group 238"/>
          <p:cNvGrpSpPr/>
          <p:nvPr/>
        </p:nvGrpSpPr>
        <p:grpSpPr>
          <a:xfrm>
            <a:off x="539552" y="5881835"/>
            <a:ext cx="1512168" cy="571501"/>
            <a:chOff x="0" y="0"/>
            <a:chExt cx="1512167" cy="571500"/>
          </a:xfrm>
        </p:grpSpPr>
        <p:sp>
          <p:nvSpPr>
            <p:cNvPr id="247" name="Straight Connector 239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" name="Straight Connector 240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" name="Straight Connector 242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0" name="Straight Connector 243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56" name="Group 244"/>
          <p:cNvGrpSpPr/>
          <p:nvPr/>
        </p:nvGrpSpPr>
        <p:grpSpPr>
          <a:xfrm>
            <a:off x="1669306" y="1313548"/>
            <a:ext cx="936105" cy="571501"/>
            <a:chOff x="0" y="0"/>
            <a:chExt cx="936104" cy="571500"/>
          </a:xfrm>
        </p:grpSpPr>
        <p:sp>
          <p:nvSpPr>
            <p:cNvPr id="252" name="Straight Connector 245"/>
            <p:cNvSpPr/>
            <p:nvPr/>
          </p:nvSpPr>
          <p:spPr>
            <a:xfrm>
              <a:off x="-1" y="-1"/>
              <a:ext cx="936106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" name="Straight Connector 246"/>
            <p:cNvSpPr/>
            <p:nvPr/>
          </p:nvSpPr>
          <p:spPr>
            <a:xfrm>
              <a:off x="-1" y="193430"/>
              <a:ext cx="936106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4" name="Straight Connector 248"/>
            <p:cNvSpPr/>
            <p:nvPr/>
          </p:nvSpPr>
          <p:spPr>
            <a:xfrm>
              <a:off x="-1" y="386861"/>
              <a:ext cx="936106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" name="Straight Connector 249"/>
            <p:cNvSpPr/>
            <p:nvPr/>
          </p:nvSpPr>
          <p:spPr>
            <a:xfrm>
              <a:off x="-1" y="571500"/>
              <a:ext cx="936106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7" name="TextBox 250"/>
          <p:cNvSpPr txBox="1"/>
          <p:nvPr/>
        </p:nvSpPr>
        <p:spPr>
          <a:xfrm>
            <a:off x="1614011" y="1095780"/>
            <a:ext cx="1205218" cy="1009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페르소나2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김무열(29세)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해군 전역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취업준비생</a:t>
            </a:r>
          </a:p>
        </p:txBody>
      </p:sp>
      <p:sp>
        <p:nvSpPr>
          <p:cNvPr id="258" name="TextBox 251"/>
          <p:cNvSpPr txBox="1"/>
          <p:nvPr/>
        </p:nvSpPr>
        <p:spPr>
          <a:xfrm>
            <a:off x="3770470" y="1070380"/>
            <a:ext cx="4827736" cy="44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연구선의 승무원으로 지원하기 위해 홈페이지를 방문했다. 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지원할 수 있는 공고를 한눈에 보고싶어하며, 시간나는대로 틈틈히 홈페이지를 확인하고 있다.</a:t>
            </a:r>
          </a:p>
        </p:txBody>
      </p:sp>
      <p:sp>
        <p:nvSpPr>
          <p:cNvPr id="259" name="TextBox 252"/>
          <p:cNvSpPr txBox="1"/>
          <p:nvPr/>
        </p:nvSpPr>
        <p:spPr>
          <a:xfrm>
            <a:off x="477248" y="3407031"/>
            <a:ext cx="1512168" cy="641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오전 8시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아침에 일어나서 운동을 한다.</a:t>
            </a:r>
          </a:p>
        </p:txBody>
      </p:sp>
      <p:pic>
        <p:nvPicPr>
          <p:cNvPr id="26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024" y="785865"/>
            <a:ext cx="968665" cy="1127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이미지" descr="이미지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865" y="2320359"/>
            <a:ext cx="14986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이미지" descr="이미지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9696" y="2319158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TextBox 252"/>
          <p:cNvSpPr txBox="1"/>
          <p:nvPr/>
        </p:nvSpPr>
        <p:spPr>
          <a:xfrm>
            <a:off x="2139373" y="3407031"/>
            <a:ext cx="1512168" cy="641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오전 10시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취업카페나 블로그 등 취업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정보를 검색한다.</a:t>
            </a:r>
          </a:p>
        </p:txBody>
      </p:sp>
      <p:pic>
        <p:nvPicPr>
          <p:cNvPr id="264" name="이미지" descr="이미지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13588" y="2319158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extBox 252"/>
          <p:cNvSpPr txBox="1"/>
          <p:nvPr/>
        </p:nvSpPr>
        <p:spPr>
          <a:xfrm>
            <a:off x="3739897" y="3407031"/>
            <a:ext cx="1512168" cy="641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12시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토익 등 취업준비를 위한 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공부를 한다. </a:t>
            </a:r>
          </a:p>
        </p:txBody>
      </p:sp>
      <p:pic>
        <p:nvPicPr>
          <p:cNvPr id="266" name="이미지" descr="이미지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35037" y="2320359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extBox 252"/>
          <p:cNvSpPr txBox="1"/>
          <p:nvPr/>
        </p:nvSpPr>
        <p:spPr>
          <a:xfrm>
            <a:off x="5404901" y="3407031"/>
            <a:ext cx="1512168" cy="8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2시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여자친구와 늦은 점심을 먹으며, 앞으로의 진로에 대한 이야기를 나눈다.</a:t>
            </a:r>
          </a:p>
        </p:txBody>
      </p:sp>
      <p:pic>
        <p:nvPicPr>
          <p:cNvPr id="268" name="이미지" descr="이미지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72311" y="2320359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extBox 252"/>
          <p:cNvSpPr txBox="1"/>
          <p:nvPr/>
        </p:nvSpPr>
        <p:spPr>
          <a:xfrm>
            <a:off x="7072311" y="3416532"/>
            <a:ext cx="1512168" cy="64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6시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피씨방으로 알바하러 출근한다.</a:t>
            </a:r>
          </a:p>
        </p:txBody>
      </p:sp>
      <p:pic>
        <p:nvPicPr>
          <p:cNvPr id="270" name="이미지" descr="이미지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51410" y="4552607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TextBox 252"/>
          <p:cNvSpPr txBox="1"/>
          <p:nvPr/>
        </p:nvSpPr>
        <p:spPr>
          <a:xfrm>
            <a:off x="477248" y="5666350"/>
            <a:ext cx="1512168" cy="8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8시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피씨방 알바하는 도중 틈틈히 홈페이지 방문해 공고를 확인한다.</a:t>
            </a:r>
          </a:p>
        </p:txBody>
      </p:sp>
      <p:pic>
        <p:nvPicPr>
          <p:cNvPr id="272" name="이미지" descr="이미지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80466" y="4552607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TextBox 252"/>
          <p:cNvSpPr txBox="1"/>
          <p:nvPr/>
        </p:nvSpPr>
        <p:spPr>
          <a:xfrm>
            <a:off x="2139373" y="5666350"/>
            <a:ext cx="1512168" cy="8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9시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공고 내용 중 궁금한점이 생겨, 담당 부서에 이메일로 내용을 남겨놓는다. </a:t>
            </a:r>
          </a:p>
        </p:txBody>
      </p:sp>
      <p:pic>
        <p:nvPicPr>
          <p:cNvPr id="274" name="이미지" descr="이미지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06569" y="4552607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extBox 252"/>
          <p:cNvSpPr txBox="1"/>
          <p:nvPr/>
        </p:nvSpPr>
        <p:spPr>
          <a:xfrm>
            <a:off x="3815916" y="5666350"/>
            <a:ext cx="1512168" cy="64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11시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퇴근 후, 집으로 가서 휴식을 취한다.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직사각형 14"/>
          <p:cNvGrpSpPr/>
          <p:nvPr/>
        </p:nvGrpSpPr>
        <p:grpSpPr>
          <a:xfrm>
            <a:off x="549431" y="809392"/>
            <a:ext cx="903851" cy="1080121"/>
            <a:chOff x="0" y="0"/>
            <a:chExt cx="903850" cy="1080120"/>
          </a:xfrm>
        </p:grpSpPr>
        <p:sp>
          <p:nvSpPr>
            <p:cNvPr id="277" name="직사각형"/>
            <p:cNvSpPr/>
            <p:nvPr/>
          </p:nvSpPr>
          <p:spPr>
            <a:xfrm>
              <a:off x="0" y="-1"/>
              <a:ext cx="903851" cy="1080122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78" name="User"/>
            <p:cNvSpPr txBox="1"/>
            <p:nvPr/>
          </p:nvSpPr>
          <p:spPr>
            <a:xfrm>
              <a:off x="292600" y="430840"/>
              <a:ext cx="318651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User</a:t>
              </a:r>
            </a:p>
          </p:txBody>
        </p:sp>
      </p:grpSp>
      <p:grpSp>
        <p:nvGrpSpPr>
          <p:cNvPr id="282" name="직사각형 14"/>
          <p:cNvGrpSpPr/>
          <p:nvPr/>
        </p:nvGrpSpPr>
        <p:grpSpPr>
          <a:xfrm>
            <a:off x="549431" y="2321560"/>
            <a:ext cx="1502558" cy="1038999"/>
            <a:chOff x="0" y="0"/>
            <a:chExt cx="1502556" cy="1038998"/>
          </a:xfrm>
        </p:grpSpPr>
        <p:sp>
          <p:nvSpPr>
            <p:cNvPr id="280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81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285" name="직사각형 14"/>
          <p:cNvGrpSpPr/>
          <p:nvPr/>
        </p:nvGrpSpPr>
        <p:grpSpPr>
          <a:xfrm>
            <a:off x="549431" y="4553808"/>
            <a:ext cx="1502558" cy="1038999"/>
            <a:chOff x="0" y="0"/>
            <a:chExt cx="1502556" cy="1038998"/>
          </a:xfrm>
        </p:grpSpPr>
        <p:sp>
          <p:nvSpPr>
            <p:cNvPr id="283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pc="-170" sz="80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84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288" name="직사각형 14"/>
          <p:cNvGrpSpPr/>
          <p:nvPr/>
        </p:nvGrpSpPr>
        <p:grpSpPr>
          <a:xfrm>
            <a:off x="2177010" y="2321560"/>
            <a:ext cx="1502557" cy="1038999"/>
            <a:chOff x="0" y="0"/>
            <a:chExt cx="1502556" cy="1038998"/>
          </a:xfrm>
        </p:grpSpPr>
        <p:sp>
          <p:nvSpPr>
            <p:cNvPr id="286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87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291" name="직사각형 14"/>
          <p:cNvGrpSpPr/>
          <p:nvPr/>
        </p:nvGrpSpPr>
        <p:grpSpPr>
          <a:xfrm>
            <a:off x="2177010" y="4553808"/>
            <a:ext cx="1502557" cy="1038999"/>
            <a:chOff x="0" y="0"/>
            <a:chExt cx="1502556" cy="1038998"/>
          </a:xfrm>
        </p:grpSpPr>
        <p:sp>
          <p:nvSpPr>
            <p:cNvPr id="289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pc="-170" sz="800"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90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294" name="직사각형 14"/>
          <p:cNvGrpSpPr/>
          <p:nvPr/>
        </p:nvGrpSpPr>
        <p:grpSpPr>
          <a:xfrm>
            <a:off x="3804590" y="2321560"/>
            <a:ext cx="1502558" cy="1038999"/>
            <a:chOff x="0" y="0"/>
            <a:chExt cx="1502556" cy="1038998"/>
          </a:xfrm>
        </p:grpSpPr>
        <p:sp>
          <p:nvSpPr>
            <p:cNvPr id="292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93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297" name="직사각형 14"/>
          <p:cNvGrpSpPr/>
          <p:nvPr/>
        </p:nvGrpSpPr>
        <p:grpSpPr>
          <a:xfrm>
            <a:off x="5433059" y="2321560"/>
            <a:ext cx="1502557" cy="1038999"/>
            <a:chOff x="0" y="0"/>
            <a:chExt cx="1502556" cy="1038998"/>
          </a:xfrm>
        </p:grpSpPr>
        <p:sp>
          <p:nvSpPr>
            <p:cNvPr id="295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96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300" name="직사각형 14"/>
          <p:cNvGrpSpPr/>
          <p:nvPr/>
        </p:nvGrpSpPr>
        <p:grpSpPr>
          <a:xfrm>
            <a:off x="7059635" y="2321560"/>
            <a:ext cx="1502557" cy="1038999"/>
            <a:chOff x="0" y="0"/>
            <a:chExt cx="1502556" cy="1038998"/>
          </a:xfrm>
        </p:grpSpPr>
        <p:sp>
          <p:nvSpPr>
            <p:cNvPr id="298" name="직사각형"/>
            <p:cNvSpPr/>
            <p:nvPr/>
          </p:nvSpPr>
          <p:spPr>
            <a:xfrm>
              <a:off x="-1" y="-1"/>
              <a:ext cx="1502558" cy="1039000"/>
            </a:xfrm>
            <a:prstGeom prst="rect">
              <a:avLst/>
            </a:prstGeom>
            <a:solidFill>
              <a:srgbClr val="CCCCCC">
                <a:alpha val="55000"/>
              </a:srgbClr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99" name="Image"/>
            <p:cNvSpPr txBox="1"/>
            <p:nvPr/>
          </p:nvSpPr>
          <p:spPr>
            <a:xfrm>
              <a:off x="558019" y="410279"/>
              <a:ext cx="38651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Image</a:t>
              </a:r>
            </a:p>
          </p:txBody>
        </p:sp>
      </p:grpSp>
      <p:grpSp>
        <p:nvGrpSpPr>
          <p:cNvPr id="305" name="Group 165"/>
          <p:cNvGrpSpPr/>
          <p:nvPr/>
        </p:nvGrpSpPr>
        <p:grpSpPr>
          <a:xfrm>
            <a:off x="3829546" y="1311776"/>
            <a:ext cx="4752529" cy="571501"/>
            <a:chOff x="0" y="0"/>
            <a:chExt cx="4752528" cy="571500"/>
          </a:xfrm>
        </p:grpSpPr>
        <p:sp>
          <p:nvSpPr>
            <p:cNvPr id="301" name="Straight Connector 160"/>
            <p:cNvSpPr/>
            <p:nvPr/>
          </p:nvSpPr>
          <p:spPr>
            <a:xfrm>
              <a:off x="-1" y="-1"/>
              <a:ext cx="4752530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2" name="Straight Connector 161"/>
            <p:cNvSpPr/>
            <p:nvPr/>
          </p:nvSpPr>
          <p:spPr>
            <a:xfrm>
              <a:off x="-1" y="193430"/>
              <a:ext cx="4752530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3" name="Straight Connector 162"/>
            <p:cNvSpPr/>
            <p:nvPr/>
          </p:nvSpPr>
          <p:spPr>
            <a:xfrm>
              <a:off x="-1" y="386861"/>
              <a:ext cx="4752530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4" name="Straight Connector 164"/>
            <p:cNvSpPr/>
            <p:nvPr/>
          </p:nvSpPr>
          <p:spPr>
            <a:xfrm>
              <a:off x="-1" y="571500"/>
              <a:ext cx="4752530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0" name="Group 172"/>
          <p:cNvGrpSpPr/>
          <p:nvPr/>
        </p:nvGrpSpPr>
        <p:grpSpPr>
          <a:xfrm>
            <a:off x="7069905" y="3649588"/>
            <a:ext cx="1512168" cy="571501"/>
            <a:chOff x="0" y="0"/>
            <a:chExt cx="1512167" cy="571500"/>
          </a:xfrm>
        </p:grpSpPr>
        <p:sp>
          <p:nvSpPr>
            <p:cNvPr id="306" name="Straight Connector 173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7" name="Straight Connector 174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8" name="Straight Connector 176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9" name="Straight Connector 177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5" name="Group 178"/>
          <p:cNvGrpSpPr/>
          <p:nvPr/>
        </p:nvGrpSpPr>
        <p:grpSpPr>
          <a:xfrm>
            <a:off x="5434536" y="3649588"/>
            <a:ext cx="1512168" cy="571501"/>
            <a:chOff x="0" y="0"/>
            <a:chExt cx="1512167" cy="571500"/>
          </a:xfrm>
        </p:grpSpPr>
        <p:sp>
          <p:nvSpPr>
            <p:cNvPr id="311" name="Straight Connector 179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2" name="Straight Connector 180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3" name="Straight Connector 182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4" name="Straight Connector 183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20" name="Group 184"/>
          <p:cNvGrpSpPr/>
          <p:nvPr/>
        </p:nvGrpSpPr>
        <p:grpSpPr>
          <a:xfrm>
            <a:off x="3801498" y="3649588"/>
            <a:ext cx="1512168" cy="571501"/>
            <a:chOff x="0" y="0"/>
            <a:chExt cx="1512167" cy="571500"/>
          </a:xfrm>
        </p:grpSpPr>
        <p:sp>
          <p:nvSpPr>
            <p:cNvPr id="316" name="Straight Connector 185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7" name="Straight Connector 186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8" name="Straight Connector 200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9" name="Straight Connector 201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25" name="Group 202"/>
          <p:cNvGrpSpPr/>
          <p:nvPr/>
        </p:nvGrpSpPr>
        <p:grpSpPr>
          <a:xfrm>
            <a:off x="2166129" y="3649588"/>
            <a:ext cx="1512168" cy="571501"/>
            <a:chOff x="0" y="0"/>
            <a:chExt cx="1512167" cy="571500"/>
          </a:xfrm>
        </p:grpSpPr>
        <p:sp>
          <p:nvSpPr>
            <p:cNvPr id="321" name="Straight Connector 203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2" name="Straight Connector 204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3" name="Straight Connector 206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4" name="Straight Connector 207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30" name="Group 208"/>
          <p:cNvGrpSpPr/>
          <p:nvPr/>
        </p:nvGrpSpPr>
        <p:grpSpPr>
          <a:xfrm>
            <a:off x="539552" y="3649588"/>
            <a:ext cx="1512168" cy="571501"/>
            <a:chOff x="0" y="0"/>
            <a:chExt cx="1512167" cy="571500"/>
          </a:xfrm>
        </p:grpSpPr>
        <p:sp>
          <p:nvSpPr>
            <p:cNvPr id="326" name="Straight Connector 209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7" name="Straight Connector 210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8" name="Straight Connector 212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9" name="Straight Connector 213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35" name="Group 232"/>
          <p:cNvGrpSpPr/>
          <p:nvPr/>
        </p:nvGrpSpPr>
        <p:grpSpPr>
          <a:xfrm>
            <a:off x="2166129" y="5881835"/>
            <a:ext cx="1512168" cy="571501"/>
            <a:chOff x="0" y="0"/>
            <a:chExt cx="1512167" cy="571500"/>
          </a:xfrm>
        </p:grpSpPr>
        <p:sp>
          <p:nvSpPr>
            <p:cNvPr id="331" name="Straight Connector 233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2" name="Straight Connector 234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3" name="Straight Connector 236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4" name="Straight Connector 237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40" name="Group 238"/>
          <p:cNvGrpSpPr/>
          <p:nvPr/>
        </p:nvGrpSpPr>
        <p:grpSpPr>
          <a:xfrm>
            <a:off x="539552" y="5881835"/>
            <a:ext cx="1512168" cy="571501"/>
            <a:chOff x="0" y="0"/>
            <a:chExt cx="1512167" cy="571500"/>
          </a:xfrm>
        </p:grpSpPr>
        <p:sp>
          <p:nvSpPr>
            <p:cNvPr id="336" name="Straight Connector 239"/>
            <p:cNvSpPr/>
            <p:nvPr/>
          </p:nvSpPr>
          <p:spPr>
            <a:xfrm>
              <a:off x="0" y="-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7" name="Straight Connector 240"/>
            <p:cNvSpPr/>
            <p:nvPr/>
          </p:nvSpPr>
          <p:spPr>
            <a:xfrm>
              <a:off x="0" y="193430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8" name="Straight Connector 242"/>
            <p:cNvSpPr/>
            <p:nvPr/>
          </p:nvSpPr>
          <p:spPr>
            <a:xfrm>
              <a:off x="0" y="386861"/>
              <a:ext cx="1512168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9" name="Straight Connector 243"/>
            <p:cNvSpPr/>
            <p:nvPr/>
          </p:nvSpPr>
          <p:spPr>
            <a:xfrm>
              <a:off x="0" y="571500"/>
              <a:ext cx="1512168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45" name="Group 244"/>
          <p:cNvGrpSpPr/>
          <p:nvPr/>
        </p:nvGrpSpPr>
        <p:grpSpPr>
          <a:xfrm>
            <a:off x="1669306" y="1313548"/>
            <a:ext cx="936105" cy="571501"/>
            <a:chOff x="0" y="0"/>
            <a:chExt cx="936104" cy="571500"/>
          </a:xfrm>
        </p:grpSpPr>
        <p:sp>
          <p:nvSpPr>
            <p:cNvPr id="341" name="Straight Connector 245"/>
            <p:cNvSpPr/>
            <p:nvPr/>
          </p:nvSpPr>
          <p:spPr>
            <a:xfrm>
              <a:off x="-1" y="-1"/>
              <a:ext cx="936106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2" name="Straight Connector 246"/>
            <p:cNvSpPr/>
            <p:nvPr/>
          </p:nvSpPr>
          <p:spPr>
            <a:xfrm>
              <a:off x="-1" y="193430"/>
              <a:ext cx="936106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3" name="Straight Connector 248"/>
            <p:cNvSpPr/>
            <p:nvPr/>
          </p:nvSpPr>
          <p:spPr>
            <a:xfrm>
              <a:off x="-1" y="386861"/>
              <a:ext cx="936106" cy="1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4" name="Straight Connector 249"/>
            <p:cNvSpPr/>
            <p:nvPr/>
          </p:nvSpPr>
          <p:spPr>
            <a:xfrm>
              <a:off x="-1" y="571500"/>
              <a:ext cx="936106" cy="0"/>
            </a:xfrm>
            <a:prstGeom prst="lin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46" name="TextBox 250"/>
          <p:cNvSpPr txBox="1"/>
          <p:nvPr/>
        </p:nvSpPr>
        <p:spPr>
          <a:xfrm>
            <a:off x="1614011" y="1070380"/>
            <a:ext cx="1046694" cy="826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페르소나3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김희애(40세)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식물플랑크톤 박사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연구원</a:t>
            </a:r>
          </a:p>
        </p:txBody>
      </p:sp>
      <p:sp>
        <p:nvSpPr>
          <p:cNvPr id="347" name="TextBox 251"/>
          <p:cNvSpPr txBox="1"/>
          <p:nvPr/>
        </p:nvSpPr>
        <p:spPr>
          <a:xfrm>
            <a:off x="3770470" y="1070380"/>
            <a:ext cx="4870680" cy="44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식물플랑크톤 연구원으로, 해양과학기술원의 스카웃 제의를 받았다. 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앞으로 근무할 환경과 실험내용에 대한 정보를 얻기위해 홈페이지를 방문했다. </a:t>
            </a:r>
          </a:p>
        </p:txBody>
      </p:sp>
      <p:sp>
        <p:nvSpPr>
          <p:cNvPr id="348" name="TextBox 252"/>
          <p:cNvSpPr txBox="1"/>
          <p:nvPr/>
        </p:nvSpPr>
        <p:spPr>
          <a:xfrm>
            <a:off x="477248" y="3407031"/>
            <a:ext cx="1512168" cy="641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오전 10시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연구실에서 식물플랑크톤에 관한 실험을 한다.</a:t>
            </a:r>
          </a:p>
        </p:txBody>
      </p:sp>
      <p:pic>
        <p:nvPicPr>
          <p:cNvPr id="34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304" y="776083"/>
            <a:ext cx="1043959" cy="1212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이미지" descr="이미지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865" y="2321560"/>
            <a:ext cx="14986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이미지" descr="이미지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9696" y="2320359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TextBox 252"/>
          <p:cNvSpPr txBox="1"/>
          <p:nvPr/>
        </p:nvSpPr>
        <p:spPr>
          <a:xfrm>
            <a:off x="2172205" y="3407031"/>
            <a:ext cx="1512168" cy="641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오전 11시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해양과학기술원에서 온 전화를 받고, 미팅제의를 받는다.</a:t>
            </a:r>
          </a:p>
        </p:txBody>
      </p:sp>
      <p:pic>
        <p:nvPicPr>
          <p:cNvPr id="353" name="이미지" descr="이미지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06569" y="2320359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Box 252"/>
          <p:cNvSpPr txBox="1"/>
          <p:nvPr/>
        </p:nvSpPr>
        <p:spPr>
          <a:xfrm>
            <a:off x="3806004" y="3407031"/>
            <a:ext cx="1512168" cy="8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1시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홈페이지를 방문해서 최근에 진행한 연구에 대해 검색한다.</a:t>
            </a:r>
          </a:p>
        </p:txBody>
      </p:sp>
      <p:pic>
        <p:nvPicPr>
          <p:cNvPr id="355" name="이미지" descr="이미지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33327" y="2320359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252"/>
          <p:cNvSpPr txBox="1"/>
          <p:nvPr/>
        </p:nvSpPr>
        <p:spPr>
          <a:xfrm>
            <a:off x="5428075" y="3403832"/>
            <a:ext cx="1512168" cy="8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3시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홈페이지에 공개되어있는 여러가지 논문들을 출력해서 읽어본다.</a:t>
            </a:r>
          </a:p>
        </p:txBody>
      </p:sp>
      <p:pic>
        <p:nvPicPr>
          <p:cNvPr id="357" name="이미지" descr="이미지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61613" y="2320359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extBox 252"/>
          <p:cNvSpPr txBox="1"/>
          <p:nvPr/>
        </p:nvSpPr>
        <p:spPr>
          <a:xfrm>
            <a:off x="7063829" y="3407031"/>
            <a:ext cx="1512168" cy="641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5시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연구거점들의 위치를 검색해보고 미팅계획을 잡는다.</a:t>
            </a:r>
          </a:p>
        </p:txBody>
      </p:sp>
      <p:pic>
        <p:nvPicPr>
          <p:cNvPr id="359" name="이미지" descr="이미지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54865" y="4551406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TextBox 252"/>
          <p:cNvSpPr txBox="1"/>
          <p:nvPr/>
        </p:nvSpPr>
        <p:spPr>
          <a:xfrm>
            <a:off x="526254" y="5656745"/>
            <a:ext cx="1512168" cy="64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8시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오전에 했던 실험에 대한 보고서를 작성한다.</a:t>
            </a:r>
          </a:p>
        </p:txBody>
      </p:sp>
      <p:pic>
        <p:nvPicPr>
          <p:cNvPr id="361" name="이미지" descr="이미지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85772" y="4551406"/>
            <a:ext cx="14986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TextBox 252"/>
          <p:cNvSpPr txBox="1"/>
          <p:nvPr/>
        </p:nvSpPr>
        <p:spPr>
          <a:xfrm>
            <a:off x="2172205" y="5656745"/>
            <a:ext cx="1512168" cy="448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algn="just">
              <a:lnSpc>
                <a:spcPct val="120000"/>
              </a:lnSpc>
              <a:defRPr b="1"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오후 11시</a:t>
            </a:r>
          </a:p>
          <a:p>
            <a:pPr algn="just">
              <a:lnSpc>
                <a:spcPct val="1200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내일 미팅을 위해 일찍 잔다.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기본 디자인">
  <a:themeElements>
    <a:clrScheme name="1_기본 디자인">
      <a:dk1>
        <a:srgbClr val="000000"/>
      </a:dk1>
      <a:lt1>
        <a:srgbClr val="A6A6A6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1_기본 디자인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기본 디자인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기본 디자인">
  <a:themeElements>
    <a:clrScheme name="1_기본 디자인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1_기본 디자인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기본 디자인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